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0" r:id="rId4"/>
    <p:sldId id="266" r:id="rId5"/>
    <p:sldId id="267" r:id="rId6"/>
    <p:sldId id="268" r:id="rId7"/>
  </p:sldIdLst>
  <p:sldSz cx="12192000" cy="6858000"/>
  <p:notesSz cx="10021888" cy="6888163"/>
  <p:embeddedFontLst>
    <p:embeddedFont>
      <p:font typeface="G마켓 산스 Bold" panose="02000000000000000000" pitchFamily="50" charset="-127"/>
      <p:regular r:id="rId10"/>
    </p:embeddedFont>
    <p:embeddedFont>
      <p:font typeface="ONE 모바일고딕 Bold" panose="00000800000000000000" pitchFamily="2" charset="-127"/>
      <p:bold r:id="rId11"/>
    </p:embeddedFont>
    <p:embeddedFont>
      <p:font typeface="ONE 모바일고딕 Title" panose="00000500000000000000" pitchFamily="2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  <p:embeddedFont>
      <p:font typeface="Consolas" panose="020B0609020204030204" pitchFamily="49" charset="0"/>
      <p:regular r:id="rId15"/>
      <p:bold r:id="rId16"/>
      <p:italic r:id="rId17"/>
      <p:boldItalic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206C0-E6F4-4BBE-AA95-E90A4674B482}" v="13" dt="2023-11-17T13:27:56.25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0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81445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50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54847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2490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Firebase Login form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비밀번호로 </a:t>
            </a:r>
            <a:r>
              <a:rPr lang="en-US" altLang="ko-KR" sz="2000" dirty="0">
                <a:latin typeface="+mn-ea"/>
              </a:rPr>
              <a:t>Firebase</a:t>
            </a:r>
            <a:r>
              <a:rPr lang="ko-KR" altLang="en-US" sz="2000" dirty="0">
                <a:latin typeface="+mn-ea"/>
              </a:rPr>
              <a:t>에 인증하기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사용자 정보 가져오기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Firebase Login form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52649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비밀번호로 </a:t>
            </a:r>
            <a:r>
              <a:rPr lang="en-US" altLang="ko-KR" sz="2400" dirty="0">
                <a:latin typeface="+mj-ea"/>
                <a:ea typeface="+mj-ea"/>
              </a:rPr>
              <a:t>Firebase</a:t>
            </a:r>
            <a:r>
              <a:rPr lang="ko-KR" altLang="en-US" sz="2400" dirty="0">
                <a:latin typeface="+mj-ea"/>
                <a:ea typeface="+mj-ea"/>
              </a:rPr>
              <a:t>에 인증하기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신규 사용자의 이메일 주소와 비밀번호를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createUserWithEmailAndPassword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전달하여 신규 계정을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 신규 계정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3152274"/>
            <a:ext cx="7890933" cy="209349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createUserWithEmailAndPassword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createUserWithEmailAndPassword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email, password)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userCredential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userCredential.user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6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52649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비밀번호로 </a:t>
            </a:r>
            <a:r>
              <a:rPr lang="en-US" altLang="ko-KR" sz="2400" dirty="0">
                <a:latin typeface="+mj-ea"/>
                <a:ea typeface="+mj-ea"/>
              </a:rPr>
              <a:t>Firebase</a:t>
            </a:r>
            <a:r>
              <a:rPr lang="ko-KR" altLang="en-US" sz="2400" dirty="0">
                <a:latin typeface="+mj-ea"/>
                <a:ea typeface="+mj-ea"/>
              </a:rPr>
              <a:t>에 인증하기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사용자의 이메일 주소와 비밀번호를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signInWithEmailAndPassword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전달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508610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 이메일 주소와 비밀번호로 사용자 로그인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751221"/>
            <a:ext cx="7890933" cy="249454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signInWithEmailAndPassword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signInWithEmailAndPassword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email, password)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userCredential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userCredential.user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491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72486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사용자 정보 가져오기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Auth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객체에 관찰자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onAuthStateChanged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설정한다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508610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 </a:t>
            </a:r>
            <a:r>
              <a:rPr lang="en-US" altLang="ko-KR" sz="2000" dirty="0">
                <a:solidFill>
                  <a:srgbClr val="5A8480"/>
                </a:solidFill>
              </a:rPr>
              <a:t>Auth </a:t>
            </a:r>
            <a:r>
              <a:rPr lang="ko-KR" altLang="en-US" sz="2000" dirty="0">
                <a:solidFill>
                  <a:srgbClr val="5A8480"/>
                </a:solidFill>
              </a:rPr>
              <a:t>객체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751221"/>
            <a:ext cx="7890933" cy="249454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onAuthStateChanged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onAuthStateChanged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(user)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(user)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user.uid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...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User is signed out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805238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606</Words>
  <Application>Microsoft Office PowerPoint</Application>
  <PresentationFormat>와이드스크린</PresentationFormat>
  <Paragraphs>85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G마켓 산스 Bold</vt:lpstr>
      <vt:lpstr>Arial</vt:lpstr>
      <vt:lpstr>ONE 모바일고딕 Title</vt:lpstr>
      <vt:lpstr>맑은 고딕</vt:lpstr>
      <vt:lpstr>Consolas</vt:lpstr>
      <vt:lpstr>ONE 모바일고딕 Bold</vt:lpstr>
      <vt:lpstr>Office 테마</vt:lpstr>
      <vt:lpstr>React와 Firebase로  시작하는 웹 프로그래밍</vt:lpstr>
      <vt:lpstr>PowerPoint 프레젠테이션</vt:lpstr>
      <vt:lpstr>Firebase Login form</vt:lpstr>
      <vt:lpstr>Firebase 사용자 인증</vt:lpstr>
      <vt:lpstr>Firebase 사용자 인증</vt:lpstr>
      <vt:lpstr>Firebase 사용자 인증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69</cp:revision>
  <cp:lastPrinted>2021-11-30T05:26:28Z</cp:lastPrinted>
  <dcterms:created xsi:type="dcterms:W3CDTF">2021-11-30T00:54:57Z</dcterms:created>
  <dcterms:modified xsi:type="dcterms:W3CDTF">2023-11-20T00:54:05Z</dcterms:modified>
</cp:coreProperties>
</file>